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7" r:id="rId3"/>
    <p:sldId id="258" r:id="rId4"/>
    <p:sldId id="259" r:id="rId5"/>
    <p:sldId id="260" r:id="rId6"/>
    <p:sldId id="263" r:id="rId7"/>
    <p:sldId id="269" r:id="rId8"/>
    <p:sldId id="270" r:id="rId9"/>
    <p:sldId id="271" r:id="rId10"/>
    <p:sldId id="274" r:id="rId11"/>
    <p:sldId id="275" r:id="rId12"/>
    <p:sldId id="266" r:id="rId13"/>
    <p:sldId id="267" r:id="rId14"/>
    <p:sldId id="27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886" y="1709709"/>
            <a:ext cx="6836229" cy="34385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28600" y="2590800"/>
            <a:ext cx="8305800" cy="258532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নজরুল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ইসলাম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অধ্যাপক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ভূগোল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টিচার্স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ট্রেনিং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যশোর</a:t>
            </a:r>
            <a:endParaRPr lang="bn-BD" sz="5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304800"/>
            <a:ext cx="8991600" cy="1631216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bn-BD" sz="1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81000"/>
            <a:ext cx="8153400" cy="2215991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13800" dirty="0" smtClean="0">
                <a:latin typeface="NikoshBAN" pitchFamily="2" charset="0"/>
                <a:cs typeface="NikoshBAN" pitchFamily="2" charset="0"/>
              </a:rPr>
              <a:t>পাঠ </a:t>
            </a:r>
            <a:r>
              <a:rPr lang="bn-BD" sz="13800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13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2667000"/>
            <a:ext cx="8001000" cy="37856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বিষয়ঃ বাংলাদেশ ও বিশ্ব পরিচয়।</a:t>
            </a:r>
          </a:p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শ্রেণিঃ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নবম</a:t>
            </a:r>
            <a:endParaRPr lang="bn-BD" sz="6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অধ্য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া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য়ঃ ৪র্থ </a:t>
            </a:r>
          </a:p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৪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পৃথিবীর গতি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52400"/>
            <a:ext cx="8686800" cy="1200329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524000"/>
            <a:ext cx="8686800" cy="526297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গতির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শ্রেণিবিভাগ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পারবে ।</a:t>
            </a:r>
          </a:p>
          <a:p>
            <a:pPr>
              <a:buFont typeface="Arial" pitchFamily="34" charset="0"/>
              <a:buChar char="•"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আহ্নিক গতির সংজ্ঞা বলতে পারবে।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আহ্নিক গতির ফ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লাফল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আহ্নিক গতির ফলে দিবারাত্রি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র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সংঘ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ঠন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প্রক্রিয়া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বর্ণনা করতে পারবে।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বার্ষি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 গতির ফ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লাফল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USER\Desktop\A.01\saturn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066800"/>
            <a:ext cx="6176375" cy="464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457200"/>
            <a:ext cx="8763000" cy="156966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9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3505200"/>
            <a:ext cx="7467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পৃথিবীর গতি</a:t>
            </a:r>
            <a:endParaRPr lang="en-US" sz="1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457200"/>
            <a:ext cx="8229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পৃথিবীর গতি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? (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60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)</a:t>
            </a:r>
            <a:endParaRPr lang="en-US" sz="5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animated world globe-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2667000"/>
            <a:ext cx="3616956" cy="3552824"/>
          </a:xfrm>
          <a:prstGeom prst="rect">
            <a:avLst/>
          </a:prstGeom>
        </p:spPr>
      </p:pic>
      <p:pic>
        <p:nvPicPr>
          <p:cNvPr id="5" name="Picture 3" descr="C:\Documents and Settings\USER\Desktop\A.01\planet_00ani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2362200"/>
            <a:ext cx="4267200" cy="398510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295400" y="6281232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আহ্নিক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72200" y="6273225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বার্ষিক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228600"/>
            <a:ext cx="76270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আহ্নিক গতির সংজ্ঞা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/>
          </a:p>
        </p:txBody>
      </p:sp>
      <p:pic>
        <p:nvPicPr>
          <p:cNvPr id="3" name="Picture 2" descr="animated world globe-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4400" y="1905000"/>
            <a:ext cx="3505201" cy="3458147"/>
          </a:xfrm>
          <a:prstGeom prst="rect">
            <a:avLst/>
          </a:prstGeom>
        </p:spPr>
      </p:pic>
      <p:pic>
        <p:nvPicPr>
          <p:cNvPr id="4" name="Picture 3" descr="url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828800"/>
            <a:ext cx="3733800" cy="3409122"/>
          </a:xfrm>
          <a:prstGeom prst="rect">
            <a:avLst/>
          </a:prstGeom>
        </p:spPr>
      </p:pic>
      <p:cxnSp>
        <p:nvCxnSpPr>
          <p:cNvPr id="6" name="Straight Connector 5"/>
          <p:cNvCxnSpPr>
            <a:endCxn id="3" idx="0"/>
          </p:cNvCxnSpPr>
          <p:nvPr/>
        </p:nvCxnSpPr>
        <p:spPr>
          <a:xfrm>
            <a:off x="6477000" y="1676400"/>
            <a:ext cx="1" cy="2286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477000" y="5300004"/>
            <a:ext cx="1" cy="2286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6477000" y="1752600"/>
            <a:ext cx="8382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467600" y="14478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অক্ষ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দণ্ড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81000"/>
            <a:ext cx="6248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আহ্নিক গতির ফ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লাফল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)</a:t>
            </a:r>
            <a:endParaRPr lang="en-US" sz="5400" dirty="0"/>
          </a:p>
        </p:txBody>
      </p:sp>
      <p:pic>
        <p:nvPicPr>
          <p:cNvPr id="5" name="Picture 2" descr="http://www.lpi.usra.edu/education/skytellers/day_night/images/fig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533400"/>
            <a:ext cx="3048000" cy="2399708"/>
          </a:xfrm>
          <a:prstGeom prst="rect">
            <a:avLst/>
          </a:prstGeom>
          <a:noFill/>
        </p:spPr>
      </p:pic>
      <p:pic>
        <p:nvPicPr>
          <p:cNvPr id="7" name="Picture 10" descr="http://teachersnetwork.org/teachnet-lab/ps101/bglasgold/dissipation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1334" y="3733800"/>
            <a:ext cx="4402666" cy="3124200"/>
          </a:xfrm>
          <a:prstGeom prst="rect">
            <a:avLst/>
          </a:prstGeom>
          <a:noFill/>
        </p:spPr>
      </p:pic>
      <p:pic>
        <p:nvPicPr>
          <p:cNvPr id="8" name="Picture 8" descr="http://www.mmscrusaders.com/newscirocks/tides/images/whytides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533774"/>
            <a:ext cx="4457700" cy="332422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638800" y="2667000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দিবা-রাত্রি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11060" y="5181600"/>
            <a:ext cx="243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জোয়ার-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ভাটা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228600"/>
            <a:ext cx="8262198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দিবারাত্রি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র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সংঘ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ঠন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প্রক্রিয়া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পরীক্ষা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প্রমাণ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কর।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উপকরণঃ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গ্লোব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মোমবাতি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ম্যাচ</a:t>
            </a:r>
            <a:endParaRPr lang="en-US" sz="4000" dirty="0"/>
          </a:p>
        </p:txBody>
      </p:sp>
      <p:pic>
        <p:nvPicPr>
          <p:cNvPr id="4" name="Picture 3" descr="url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048000"/>
            <a:ext cx="3588657" cy="3276600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candle-ligh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52876" y="3048000"/>
            <a:ext cx="3581400" cy="3429000"/>
          </a:xfrm>
          <a:prstGeom prst="rect">
            <a:avLst/>
          </a:prstGeom>
        </p:spPr>
      </p:pic>
      <p:sp>
        <p:nvSpPr>
          <p:cNvPr id="9" name="Left Arrow 8"/>
          <p:cNvSpPr/>
          <p:nvPr/>
        </p:nvSpPr>
        <p:spPr>
          <a:xfrm flipV="1">
            <a:off x="2514600" y="3477063"/>
            <a:ext cx="3052696" cy="45719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Arrow 9"/>
          <p:cNvSpPr/>
          <p:nvPr/>
        </p:nvSpPr>
        <p:spPr>
          <a:xfrm flipV="1">
            <a:off x="2819400" y="3795931"/>
            <a:ext cx="2747896" cy="45719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Arrow 10"/>
          <p:cNvSpPr/>
          <p:nvPr/>
        </p:nvSpPr>
        <p:spPr>
          <a:xfrm>
            <a:off x="2900296" y="4114800"/>
            <a:ext cx="2667000" cy="76200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Arrow 11"/>
          <p:cNvSpPr/>
          <p:nvPr/>
        </p:nvSpPr>
        <p:spPr>
          <a:xfrm>
            <a:off x="2900296" y="4495800"/>
            <a:ext cx="2667000" cy="76200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Arrow 12"/>
          <p:cNvSpPr/>
          <p:nvPr/>
        </p:nvSpPr>
        <p:spPr>
          <a:xfrm>
            <a:off x="2900296" y="4876800"/>
            <a:ext cx="2667000" cy="76200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 Arrow 13"/>
          <p:cNvSpPr/>
          <p:nvPr/>
        </p:nvSpPr>
        <p:spPr>
          <a:xfrm>
            <a:off x="2667000" y="5334000"/>
            <a:ext cx="2900296" cy="76200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 Arrow 14"/>
          <p:cNvSpPr/>
          <p:nvPr/>
        </p:nvSpPr>
        <p:spPr>
          <a:xfrm>
            <a:off x="2362200" y="5638800"/>
            <a:ext cx="3232008" cy="56272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 Arrow 15"/>
          <p:cNvSpPr/>
          <p:nvPr/>
        </p:nvSpPr>
        <p:spPr>
          <a:xfrm>
            <a:off x="2234424" y="3200400"/>
            <a:ext cx="3359784" cy="76200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Moon 17"/>
          <p:cNvSpPr/>
          <p:nvPr/>
        </p:nvSpPr>
        <p:spPr>
          <a:xfrm>
            <a:off x="533400" y="3124200"/>
            <a:ext cx="1219200" cy="2667000"/>
          </a:xfrm>
          <a:prstGeom prst="moon">
            <a:avLst>
              <a:gd name="adj" fmla="val 875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09600" y="39624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রাত্রি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00200" y="38862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দিন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www.etap.org/demo/Earth_Science/grade6/lesson2/currents.jpg"/>
          <p:cNvPicPr>
            <a:picLocks noChangeAspect="1" noChangeArrowheads="1"/>
          </p:cNvPicPr>
          <p:nvPr/>
        </p:nvPicPr>
        <p:blipFill>
          <a:blip r:embed="rId2" cstate="print"/>
          <a:srcRect b="7054"/>
          <a:stretch>
            <a:fillRect/>
          </a:stretch>
        </p:blipFill>
        <p:spPr bwMode="auto">
          <a:xfrm>
            <a:off x="453118" y="1524000"/>
            <a:ext cx="3585482" cy="25908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143000" y="76200"/>
            <a:ext cx="697498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বার্ষি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 গতির ফ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লাফল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)</a:t>
            </a:r>
          </a:p>
        </p:txBody>
      </p:sp>
      <p:pic>
        <p:nvPicPr>
          <p:cNvPr id="5" name="Picture 2" descr="http://ffden-2.phys.uaf.edu/211_fall2004.web.dir/Daniel_Miceli/Image/earth%20sp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33900" y="2000249"/>
            <a:ext cx="4381500" cy="2724151"/>
          </a:xfrm>
          <a:prstGeom prst="rect">
            <a:avLst/>
          </a:prstGeom>
          <a:noFill/>
        </p:spPr>
      </p:pic>
      <p:pic>
        <p:nvPicPr>
          <p:cNvPr id="6" name="Picture 6" descr="Position of the equinoxes, solstices, aphelion, and perihelion relative to the Earth's orbit around the Sun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4635104"/>
            <a:ext cx="3124200" cy="2180692"/>
          </a:xfrm>
          <a:prstGeom prst="rect">
            <a:avLst/>
          </a:prstGeom>
          <a:noFill/>
        </p:spPr>
      </p:pic>
      <p:pic>
        <p:nvPicPr>
          <p:cNvPr id="7" name="Picture 2" descr="http://3.bp.blogspot.com/-y1GTTUIt-as/TxTauEIlBFI/AAAAAAAAA7U/E_DWQkWNXeo/s1600/Seasons_Change.jpg"/>
          <p:cNvPicPr>
            <a:picLocks noChangeAspect="1" noChangeArrowheads="1"/>
          </p:cNvPicPr>
          <p:nvPr/>
        </p:nvPicPr>
        <p:blipFill>
          <a:blip r:embed="rId5" cstate="print"/>
          <a:srcRect l="1144" t="2036" r="1574" b="8397"/>
          <a:stretch>
            <a:fillRect/>
          </a:stretch>
        </p:blipFill>
        <p:spPr bwMode="auto">
          <a:xfrm>
            <a:off x="3886200" y="4724400"/>
            <a:ext cx="5004955" cy="21336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85800" y="3875644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সমুদ্র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স্রোত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62800" y="4191000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ঋতু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পরিবর্তন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6370316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দিবা-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রাত্রির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হ্রাস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বৃদ্ধি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228601"/>
            <a:ext cx="4876800" cy="221599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13800" dirty="0" smtClean="0">
                <a:latin typeface="NikoshBAN" pitchFamily="2" charset="0"/>
                <a:cs typeface="NikoshBAN" pitchFamily="2" charset="0"/>
              </a:rPr>
              <a:t>মূল্যায়ন:</a:t>
            </a:r>
            <a:endParaRPr lang="en-US" sz="13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544" y="2743200"/>
            <a:ext cx="8915400" cy="212365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আহ্নিক গতির ফলে কী হয়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?</a:t>
            </a:r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সূর্যকে প্রদক্ষিণ করতে পৃথিবীর কত সময় লাগে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?</a:t>
            </a:r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বার্ষিক গতির ফলে কী কী হয়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81000"/>
            <a:ext cx="7696200" cy="186204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2667000"/>
            <a:ext cx="8458200" cy="304698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ঋতু পরিবর্তনের চিত্র এ</a:t>
            </a:r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কেঁ</a:t>
            </a:r>
            <a:r>
              <a:rPr lang="bn-BD" sz="9600" dirty="0" smtClean="0">
                <a:latin typeface="NikoshBAN" pitchFamily="2" charset="0"/>
                <a:cs typeface="NikoshBAN" pitchFamily="2" charset="0"/>
              </a:rPr>
              <a:t> আনবে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rycenter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0" y="2009198"/>
            <a:ext cx="5697416" cy="479253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33600" y="56272"/>
            <a:ext cx="4953000" cy="18620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696</TotalTime>
  <Words>193</Words>
  <Application>Microsoft Office PowerPoint</Application>
  <PresentationFormat>On-screen Show (4:3)</PresentationFormat>
  <Paragraphs>45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</dc:title>
  <dc:creator>Nazmul Islam Khan</dc:creator>
  <cp:lastModifiedBy>Nazmul Islam Khan</cp:lastModifiedBy>
  <cp:revision>162</cp:revision>
  <dcterms:created xsi:type="dcterms:W3CDTF">2006-08-16T00:00:00Z</dcterms:created>
  <dcterms:modified xsi:type="dcterms:W3CDTF">2013-05-05T12:06:00Z</dcterms:modified>
</cp:coreProperties>
</file>